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7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CAB649-2069-4015-BD2E-9402AA2E7567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A74FCA-8DD5-46F9-996F-38C46AFE04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Stress officer changes</a:t>
            </a: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328AE5-F151-4F68-A6A1-3971E4A3AF2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DA6F0-D7F0-4C4A-8AF9-5DA747DB98A3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CADF-B411-42D4-96B1-EA47C90AEC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DA6F0-D7F0-4C4A-8AF9-5DA747DB98A3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CADF-B411-42D4-96B1-EA47C90AEC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DA6F0-D7F0-4C4A-8AF9-5DA747DB98A3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CADF-B411-42D4-96B1-EA47C90AEC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DA6F0-D7F0-4C4A-8AF9-5DA747DB98A3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CADF-B411-42D4-96B1-EA47C90AEC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DA6F0-D7F0-4C4A-8AF9-5DA747DB98A3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CADF-B411-42D4-96B1-EA47C90AEC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DA6F0-D7F0-4C4A-8AF9-5DA747DB98A3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CADF-B411-42D4-96B1-EA47C90AEC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DA6F0-D7F0-4C4A-8AF9-5DA747DB98A3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CADF-B411-42D4-96B1-EA47C90AEC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DA6F0-D7F0-4C4A-8AF9-5DA747DB98A3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CADF-B411-42D4-96B1-EA47C90AEC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DA6F0-D7F0-4C4A-8AF9-5DA747DB98A3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CADF-B411-42D4-96B1-EA47C90AEC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DA6F0-D7F0-4C4A-8AF9-5DA747DB98A3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CADF-B411-42D4-96B1-EA47C90AEC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DA6F0-D7F0-4C4A-8AF9-5DA747DB98A3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6CADF-B411-42D4-96B1-EA47C90AEC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DA6F0-D7F0-4C4A-8AF9-5DA747DB98A3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6CADF-B411-42D4-96B1-EA47C90AEC2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auto">
          <a:xfrm>
            <a:off x="0" y="0"/>
            <a:ext cx="9144000" cy="1447800"/>
          </a:xfrm>
          <a:custGeom>
            <a:avLst/>
            <a:gdLst>
              <a:gd name="T0" fmla="*/ 0 w 10620"/>
              <a:gd name="T1" fmla="*/ 723900 h 2880"/>
              <a:gd name="T2" fmla="*/ 9144000 w 10620"/>
              <a:gd name="T3" fmla="*/ 0 h 2880"/>
              <a:gd name="T4" fmla="*/ 9144000 w 10620"/>
              <a:gd name="T5" fmla="*/ 1447800 h 2880"/>
              <a:gd name="T6" fmla="*/ 0 w 10620"/>
              <a:gd name="T7" fmla="*/ 1085850 h 2880"/>
              <a:gd name="T8" fmla="*/ 0 w 10620"/>
              <a:gd name="T9" fmla="*/ 723900 h 28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620"/>
              <a:gd name="T16" fmla="*/ 0 h 2880"/>
              <a:gd name="T17" fmla="*/ 10620 w 10620"/>
              <a:gd name="T18" fmla="*/ 2880 h 28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620" h="2880">
                <a:moveTo>
                  <a:pt x="0" y="1440"/>
                </a:moveTo>
                <a:lnTo>
                  <a:pt x="10620" y="0"/>
                </a:lnTo>
                <a:lnTo>
                  <a:pt x="10620" y="2880"/>
                </a:lnTo>
                <a:lnTo>
                  <a:pt x="0" y="2160"/>
                </a:lnTo>
                <a:lnTo>
                  <a:pt x="0" y="1440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5" name="Picture 1" descr="wordmarkbmp.tif"/>
          <p:cNvPicPr>
            <a:picLocks noChangeAspect="1" noChangeArrowheads="1"/>
          </p:cNvPicPr>
          <p:nvPr/>
        </p:nvPicPr>
        <p:blipFill>
          <a:blip r:embed="rId2" cstate="print">
            <a:grayscl/>
            <a:biLevel thresh="50000"/>
          </a:blip>
          <a:srcRect/>
          <a:stretch>
            <a:fillRect/>
          </a:stretch>
        </p:blipFill>
        <p:spPr bwMode="auto">
          <a:xfrm>
            <a:off x="7543800" y="228600"/>
            <a:ext cx="1547812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6248400"/>
            <a:ext cx="5486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>
              <a:tabLst>
                <a:tab pos="2971800" algn="ctr"/>
                <a:tab pos="5943600" algn="r"/>
              </a:tabLst>
            </a:pPr>
            <a:r>
              <a:rPr lang="en-US" sz="1600" b="1" dirty="0">
                <a:latin typeface="Century Gothic" pitchFamily="34" charset="0"/>
              </a:rPr>
              <a:t>2012-2013 CDCKI Membership Development and Education Committee</a:t>
            </a:r>
            <a:endParaRPr lang="en-US" sz="2400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5478463"/>
            <a:ext cx="2209800" cy="137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 rot="20561046">
            <a:off x="2590800" y="2286000"/>
            <a:ext cx="4114800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Century Gothic" pitchFamily="34" charset="0"/>
              </a:rPr>
              <a:t>The Bylaws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reeform 2"/>
          <p:cNvSpPr>
            <a:spLocks/>
          </p:cNvSpPr>
          <p:nvPr/>
        </p:nvSpPr>
        <p:spPr bwMode="auto">
          <a:xfrm>
            <a:off x="0" y="0"/>
            <a:ext cx="9144000" cy="1447800"/>
          </a:xfrm>
          <a:custGeom>
            <a:avLst/>
            <a:gdLst>
              <a:gd name="T0" fmla="*/ 0 w 10620"/>
              <a:gd name="T1" fmla="*/ 723900 h 2880"/>
              <a:gd name="T2" fmla="*/ 9144000 w 10620"/>
              <a:gd name="T3" fmla="*/ 0 h 2880"/>
              <a:gd name="T4" fmla="*/ 9144000 w 10620"/>
              <a:gd name="T5" fmla="*/ 1447800 h 2880"/>
              <a:gd name="T6" fmla="*/ 0 w 10620"/>
              <a:gd name="T7" fmla="*/ 1085850 h 2880"/>
              <a:gd name="T8" fmla="*/ 0 w 10620"/>
              <a:gd name="T9" fmla="*/ 723900 h 28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620"/>
              <a:gd name="T16" fmla="*/ 0 h 2880"/>
              <a:gd name="T17" fmla="*/ 10620 w 10620"/>
              <a:gd name="T18" fmla="*/ 2880 h 28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620" h="2880">
                <a:moveTo>
                  <a:pt x="0" y="1440"/>
                </a:moveTo>
                <a:lnTo>
                  <a:pt x="10620" y="0"/>
                </a:lnTo>
                <a:lnTo>
                  <a:pt x="10620" y="2880"/>
                </a:lnTo>
                <a:lnTo>
                  <a:pt x="0" y="2160"/>
                </a:lnTo>
                <a:lnTo>
                  <a:pt x="0" y="144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Century Gothic" pitchFamily="34" charset="0"/>
              </a:rPr>
              <a:t>Bylaws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latin typeface="Goudy Old Style" pitchFamily="18" charset="0"/>
              </a:rPr>
              <a:t>Rules adopted by an organization that are used to regulate its affairs and behavior of its members. 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 smtClean="0">
              <a:latin typeface="Goudy Old Style" pitchFamily="18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latin typeface="Goudy Old Style" pitchFamily="18" charset="0"/>
              </a:rPr>
              <a:t>The bylaws of lower levels must be in accordance with higher levels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sz="2400" dirty="0" smtClean="0">
              <a:latin typeface="Goudy Old Style" pitchFamily="18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latin typeface="Goudy Old Style" pitchFamily="18" charset="0"/>
              </a:rPr>
              <a:t>Must be kept up to date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 smtClean="0">
              <a:latin typeface="Goudy Old Style" pitchFamily="18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latin typeface="Goudy Old Style" pitchFamily="18" charset="0"/>
              </a:rPr>
              <a:t>Call 1-800-KIWANIS Ext. 411 for a copy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3" descr="NewUpdatedClubBylawsForm .pdf"/>
          <p:cNvPicPr>
            <a:picLocks noChangeAspect="1"/>
          </p:cNvPicPr>
          <p:nvPr/>
        </p:nvPicPr>
        <p:blipFill>
          <a:blip r:embed="rId2" cstate="print"/>
          <a:srcRect t="7234" b="31275"/>
          <a:stretch>
            <a:fillRect/>
          </a:stretch>
        </p:blipFill>
        <p:spPr bwMode="auto">
          <a:xfrm>
            <a:off x="1042147" y="331519"/>
            <a:ext cx="6958853" cy="6145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reeform 2"/>
          <p:cNvSpPr>
            <a:spLocks/>
          </p:cNvSpPr>
          <p:nvPr/>
        </p:nvSpPr>
        <p:spPr bwMode="auto">
          <a:xfrm>
            <a:off x="0" y="0"/>
            <a:ext cx="9144000" cy="1447800"/>
          </a:xfrm>
          <a:custGeom>
            <a:avLst/>
            <a:gdLst>
              <a:gd name="T0" fmla="*/ 0 w 10620"/>
              <a:gd name="T1" fmla="*/ 723900 h 2880"/>
              <a:gd name="T2" fmla="*/ 9144000 w 10620"/>
              <a:gd name="T3" fmla="*/ 0 h 2880"/>
              <a:gd name="T4" fmla="*/ 9144000 w 10620"/>
              <a:gd name="T5" fmla="*/ 1447800 h 2880"/>
              <a:gd name="T6" fmla="*/ 0 w 10620"/>
              <a:gd name="T7" fmla="*/ 1085850 h 2880"/>
              <a:gd name="T8" fmla="*/ 0 w 10620"/>
              <a:gd name="T9" fmla="*/ 723900 h 28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620"/>
              <a:gd name="T16" fmla="*/ 0 h 2880"/>
              <a:gd name="T17" fmla="*/ 10620 w 10620"/>
              <a:gd name="T18" fmla="*/ 2880 h 28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620" h="2880">
                <a:moveTo>
                  <a:pt x="0" y="1440"/>
                </a:moveTo>
                <a:lnTo>
                  <a:pt x="10620" y="0"/>
                </a:lnTo>
                <a:lnTo>
                  <a:pt x="10620" y="2880"/>
                </a:lnTo>
                <a:lnTo>
                  <a:pt x="0" y="2160"/>
                </a:lnTo>
                <a:lnTo>
                  <a:pt x="0" y="144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5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Century Gothic" pitchFamily="34" charset="0"/>
              </a:rPr>
              <a:t>Amending Bylaws</a:t>
            </a:r>
          </a:p>
        </p:txBody>
      </p:sp>
      <p:sp>
        <p:nvSpPr>
          <p:cNvPr id="19460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/>
          <a:lstStyle/>
          <a:p>
            <a:pPr eaLnBrk="1" hangingPunct="1"/>
            <a:endParaRPr lang="en-US" smtClean="0">
              <a:latin typeface="Goudy Old Style"/>
            </a:endParaRPr>
          </a:p>
          <a:p>
            <a:pPr eaLnBrk="1" hangingPunct="1"/>
            <a:r>
              <a:rPr lang="en-US" smtClean="0">
                <a:latin typeface="Goudy Old Style"/>
              </a:rPr>
              <a:t>Board submits proposal to club 14 days in advance</a:t>
            </a:r>
          </a:p>
          <a:p>
            <a:pPr eaLnBrk="1" hangingPunct="1"/>
            <a:endParaRPr lang="en-US" smtClean="0">
              <a:latin typeface="Goudy Old Style"/>
            </a:endParaRPr>
          </a:p>
          <a:p>
            <a:pPr eaLnBrk="1" hangingPunct="1"/>
            <a:r>
              <a:rPr lang="en-US" smtClean="0">
                <a:latin typeface="Goudy Old Style"/>
              </a:rPr>
              <a:t>Club votes (2/3 majority required)</a:t>
            </a:r>
          </a:p>
          <a:p>
            <a:pPr eaLnBrk="1" hangingPunct="1"/>
            <a:endParaRPr lang="en-US" smtClean="0">
              <a:latin typeface="Goudy Old Style"/>
            </a:endParaRPr>
          </a:p>
          <a:p>
            <a:pPr eaLnBrk="1" hangingPunct="1"/>
            <a:r>
              <a:rPr lang="en-US" smtClean="0">
                <a:latin typeface="Goudy Old Style"/>
              </a:rPr>
              <a:t>Submit amended bylaws to District Secretary-Treasurer for district board to approve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reeform 2"/>
          <p:cNvSpPr>
            <a:spLocks/>
          </p:cNvSpPr>
          <p:nvPr/>
        </p:nvSpPr>
        <p:spPr bwMode="auto">
          <a:xfrm>
            <a:off x="0" y="0"/>
            <a:ext cx="9144000" cy="1447800"/>
          </a:xfrm>
          <a:custGeom>
            <a:avLst/>
            <a:gdLst>
              <a:gd name="T0" fmla="*/ 0 w 10620"/>
              <a:gd name="T1" fmla="*/ 723900 h 2880"/>
              <a:gd name="T2" fmla="*/ 9144000 w 10620"/>
              <a:gd name="T3" fmla="*/ 0 h 2880"/>
              <a:gd name="T4" fmla="*/ 9144000 w 10620"/>
              <a:gd name="T5" fmla="*/ 1447800 h 2880"/>
              <a:gd name="T6" fmla="*/ 0 w 10620"/>
              <a:gd name="T7" fmla="*/ 1085850 h 2880"/>
              <a:gd name="T8" fmla="*/ 0 w 10620"/>
              <a:gd name="T9" fmla="*/ 723900 h 28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620"/>
              <a:gd name="T16" fmla="*/ 0 h 2880"/>
              <a:gd name="T17" fmla="*/ 10620 w 10620"/>
              <a:gd name="T18" fmla="*/ 2880 h 288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620" h="2880">
                <a:moveTo>
                  <a:pt x="0" y="1440"/>
                </a:moveTo>
                <a:lnTo>
                  <a:pt x="10620" y="0"/>
                </a:lnTo>
                <a:lnTo>
                  <a:pt x="10620" y="2880"/>
                </a:lnTo>
                <a:lnTo>
                  <a:pt x="0" y="2160"/>
                </a:lnTo>
                <a:lnTo>
                  <a:pt x="0" y="144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8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Century Gothic" pitchFamily="34" charset="0"/>
              </a:rPr>
              <a:t>Amending Bylaws</a:t>
            </a:r>
          </a:p>
        </p:txBody>
      </p:sp>
      <p:sp>
        <p:nvSpPr>
          <p:cNvPr id="20484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/>
          <a:lstStyle/>
          <a:p>
            <a:pPr eaLnBrk="1" hangingPunct="1"/>
            <a:endParaRPr lang="en-US" smtClean="0">
              <a:latin typeface="Goudy Old Style"/>
            </a:endParaRPr>
          </a:p>
          <a:p>
            <a:pPr eaLnBrk="1" hangingPunct="1"/>
            <a:r>
              <a:rPr lang="en-US" smtClean="0">
                <a:latin typeface="Goudy Old Style"/>
              </a:rPr>
              <a:t>What requires bylaws changes?</a:t>
            </a:r>
          </a:p>
          <a:p>
            <a:pPr lvl="1" eaLnBrk="1" hangingPunct="1"/>
            <a:r>
              <a:rPr lang="en-US" smtClean="0">
                <a:latin typeface="Goudy Old Style"/>
              </a:rPr>
              <a:t>Dues</a:t>
            </a:r>
          </a:p>
          <a:p>
            <a:pPr lvl="1" eaLnBrk="1" hangingPunct="1"/>
            <a:r>
              <a:rPr lang="en-US" smtClean="0">
                <a:latin typeface="Goudy Old Style"/>
              </a:rPr>
              <a:t>Standing Committees</a:t>
            </a:r>
          </a:p>
          <a:p>
            <a:pPr lvl="1" eaLnBrk="1" hangingPunct="1"/>
            <a:r>
              <a:rPr lang="en-US" smtClean="0">
                <a:latin typeface="Goudy Old Style"/>
              </a:rPr>
              <a:t>Officer Changes (ex. different Vice-Presidents)</a:t>
            </a:r>
          </a:p>
          <a:p>
            <a:pPr lvl="1" eaLnBrk="1" hangingPunct="1"/>
            <a:endParaRPr lang="en-US" smtClean="0">
              <a:latin typeface="Goudy Old Styl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105</Words>
  <Application>Microsoft Office PowerPoint</Application>
  <PresentationFormat>On-screen Show (4:3)</PresentationFormat>
  <Paragraphs>25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Bylaws</vt:lpstr>
      <vt:lpstr>Slide 3</vt:lpstr>
      <vt:lpstr>Amending Bylaws</vt:lpstr>
      <vt:lpstr>Amending Bylaws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Rachel Villarroel</dc:creator>
  <cp:lastModifiedBy>Rachel Villaroel</cp:lastModifiedBy>
  <cp:revision>2</cp:revision>
  <dcterms:created xsi:type="dcterms:W3CDTF">2012-05-14T00:05:56Z</dcterms:created>
  <dcterms:modified xsi:type="dcterms:W3CDTF">2012-07-16T21:50:56Z</dcterms:modified>
</cp:coreProperties>
</file>